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7" d="100"/>
          <a:sy n="17" d="100"/>
        </p:scale>
        <p:origin x="114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5891626"/>
            <a:ext cx="27539395" cy="1253324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18908198"/>
            <a:ext cx="24299466" cy="869160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29C2-D8C6-4966-A545-36A00E084EC3}" type="datetimeFigureOut">
              <a:rPr lang="pt-BR" smtClean="0"/>
              <a:t>09/07/2018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1CB8-291F-4064-8398-404DD6216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41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29C2-D8C6-4966-A545-36A00E084EC3}" type="datetimeFigureOut">
              <a:rPr lang="pt-BR" smtClean="0"/>
              <a:t>09/07/2018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1CB8-291F-4064-8398-404DD6216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95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1916653"/>
            <a:ext cx="6986096" cy="3050811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1916653"/>
            <a:ext cx="20553298" cy="3050811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29C2-D8C6-4966-A545-36A00E084EC3}" type="datetimeFigureOut">
              <a:rPr lang="pt-BR" smtClean="0"/>
              <a:t>09/07/2018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1CB8-291F-4064-8398-404DD6216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119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29C2-D8C6-4966-A545-36A00E084EC3}" type="datetimeFigureOut">
              <a:rPr lang="pt-BR" smtClean="0"/>
              <a:t>09/07/2018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1CB8-291F-4064-8398-404DD6216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93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8974945"/>
            <a:ext cx="27944386" cy="14974888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4091502"/>
            <a:ext cx="27944386" cy="7874940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29C2-D8C6-4966-A545-36A00E084EC3}" type="datetimeFigureOut">
              <a:rPr lang="pt-BR" smtClean="0"/>
              <a:t>09/07/2018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1CB8-291F-4064-8398-404DD6216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72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9583264"/>
            <a:ext cx="13769697" cy="2284150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9583264"/>
            <a:ext cx="13769697" cy="2284150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29C2-D8C6-4966-A545-36A00E084EC3}" type="datetimeFigureOut">
              <a:rPr lang="pt-BR" smtClean="0"/>
              <a:t>09/07/2018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1CB8-291F-4064-8398-404DD6216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79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916661"/>
            <a:ext cx="27944386" cy="695828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8824938"/>
            <a:ext cx="13706415" cy="4324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3149904"/>
            <a:ext cx="13706415" cy="1934152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8824938"/>
            <a:ext cx="13773917" cy="4324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3149904"/>
            <a:ext cx="13773917" cy="1934152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29C2-D8C6-4966-A545-36A00E084EC3}" type="datetimeFigureOut">
              <a:rPr lang="pt-BR" smtClean="0"/>
              <a:t>09/07/2018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1CB8-291F-4064-8398-404DD6216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717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29C2-D8C6-4966-A545-36A00E084EC3}" type="datetimeFigureOut">
              <a:rPr lang="pt-BR" smtClean="0"/>
              <a:t>09/07/2018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1CB8-291F-4064-8398-404DD6216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65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29C2-D8C6-4966-A545-36A00E084EC3}" type="datetimeFigureOut">
              <a:rPr lang="pt-BR" smtClean="0"/>
              <a:t>09/07/2018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1CB8-291F-4064-8398-404DD6216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14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9982"/>
            <a:ext cx="10449614" cy="839993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5183304"/>
            <a:ext cx="16402140" cy="25583147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0799922"/>
            <a:ext cx="10449614" cy="2000819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29C2-D8C6-4966-A545-36A00E084EC3}" type="datetimeFigureOut">
              <a:rPr lang="pt-BR" smtClean="0"/>
              <a:t>09/07/2018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1CB8-291F-4064-8398-404DD6216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79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9982"/>
            <a:ext cx="10449614" cy="839993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5183304"/>
            <a:ext cx="16402140" cy="25583147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0799922"/>
            <a:ext cx="10449614" cy="2000819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29C2-D8C6-4966-A545-36A00E084EC3}" type="datetimeFigureOut">
              <a:rPr lang="pt-BR" smtClean="0"/>
              <a:t>09/07/2018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1CB8-291F-4064-8398-404DD6216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67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1916661"/>
            <a:ext cx="27944386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9583264"/>
            <a:ext cx="27944386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729C2-D8C6-4966-A545-36A00E084EC3}" type="datetimeFigureOut">
              <a:rPr lang="pt-BR" smtClean="0"/>
              <a:t>09/07/2018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33366432"/>
            <a:ext cx="1093476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01CB8-291F-4064-8398-404DD6216F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60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48409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</dc:creator>
  <cp:lastModifiedBy>Rafael</cp:lastModifiedBy>
  <cp:revision>1</cp:revision>
  <dcterms:created xsi:type="dcterms:W3CDTF">2018-07-09T12:52:30Z</dcterms:created>
  <dcterms:modified xsi:type="dcterms:W3CDTF">2018-07-09T12:54:06Z</dcterms:modified>
</cp:coreProperties>
</file>